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80" d="100"/>
          <a:sy n="80" d="100"/>
        </p:scale>
        <p:origin x="-100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d-maps.com/carte.php?num_car=1682&amp;lang=en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d-maps.com/carte.php?num_car=5184&amp;lang=e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2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hledání států v USA 2</a:t>
            </a:r>
            <a:endParaRPr lang="cs-CZ" sz="32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smtClean="0">
                <a:latin typeface="Calibri" pitchFamily="34" charset="0"/>
              </a:rPr>
              <a:t>: 15</a:t>
            </a:r>
            <a:r>
              <a:rPr lang="cs-CZ" dirty="0" smtClean="0">
                <a:latin typeface="Calibri" pitchFamily="34" charset="0"/>
              </a:rPr>
              <a:t>. 09.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981994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+mn-lt"/>
                          <a:ea typeface="Calibri"/>
                          <a:cs typeface="Times New Roman"/>
                        </a:rPr>
                        <a:t>VY_32_INOVACE_ZE.42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hledání států v USA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geografie, fyzická geografie USA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II, IV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slepá mapa slouží</a:t>
                      </a:r>
                      <a:r>
                        <a:rPr lang="cs-CZ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jako testovací materiál pro regionální geografii států USA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baseline="0" dirty="0" smtClean="0">
                          <a:latin typeface="+mn-lt"/>
                          <a:ea typeface="Calibri"/>
                          <a:cs typeface="Times New Roman"/>
                        </a:rPr>
                        <a:t>Součástí prezentace je stránka s tajenkou, sloužící jako předloha pro tisk.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491880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Nápověda</a:t>
            </a:r>
            <a:endParaRPr lang="cs-CZ" sz="1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705872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Řešení</a:t>
            </a:r>
            <a:endParaRPr lang="cs-CZ" sz="1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7919864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Tajenka</a:t>
            </a:r>
            <a:r>
              <a:rPr lang="en-US" sz="1600" dirty="0" smtClean="0"/>
              <a:t> info</a:t>
            </a:r>
            <a:endParaRPr lang="cs-CZ" sz="1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3923928" y="260648"/>
            <a:ext cx="4608512" cy="58477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Doplňte dle čísel státy v křížovce a najděte tajenku.</a:t>
            </a:r>
          </a:p>
          <a:p>
            <a:pPr algn="ctr"/>
            <a:r>
              <a:rPr lang="cs-CZ" sz="1600" dirty="0" smtClean="0"/>
              <a:t> v= vodorovně, s = svisle</a:t>
            </a:r>
            <a:endParaRPr lang="cs-CZ" sz="1600" dirty="0"/>
          </a:p>
        </p:txBody>
      </p:sp>
      <p:pic>
        <p:nvPicPr>
          <p:cNvPr id="14" name="Obrázek 13" descr="asi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8559" y="1628800"/>
            <a:ext cx="5774746" cy="39719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Obrázek 14" descr="asie_stat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1628800"/>
            <a:ext cx="5796136" cy="39827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0"/>
            <a:ext cx="3275856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0" y="0"/>
            <a:ext cx="3275856" cy="68580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Obrázek 16" descr="om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44208" y="4293096"/>
            <a:ext cx="924957" cy="7917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xtovéPole 18"/>
          <p:cNvSpPr txBox="1"/>
          <p:nvPr/>
        </p:nvSpPr>
        <p:spPr>
          <a:xfrm>
            <a:off x="6300000" y="764704"/>
            <a:ext cx="2844000" cy="2520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b="1" dirty="0" smtClean="0"/>
              <a:t>Louisiana</a:t>
            </a:r>
          </a:p>
          <a:p>
            <a:endParaRPr lang="cs-CZ" b="1" dirty="0" smtClean="0"/>
          </a:p>
          <a:p>
            <a:r>
              <a:rPr lang="cs-CZ" sz="1400" b="1" u="sng" dirty="0" smtClean="0"/>
              <a:t>Statistické údaje (2013) </a:t>
            </a:r>
            <a:r>
              <a:rPr lang="en-US" sz="1400" b="1" u="sng" baseline="30000" dirty="0" smtClean="0"/>
              <a:t>[</a:t>
            </a:r>
            <a:r>
              <a:rPr lang="cs-CZ" sz="1400" b="1" u="sng" baseline="30000" dirty="0" smtClean="0"/>
              <a:t>5</a:t>
            </a:r>
            <a:r>
              <a:rPr lang="en-US" sz="1400" b="1" u="sng" baseline="30000" dirty="0" smtClean="0"/>
              <a:t>]</a:t>
            </a:r>
            <a:r>
              <a:rPr lang="cs-CZ" sz="1400" b="1" u="sng" dirty="0" smtClean="0"/>
              <a:t>:</a:t>
            </a:r>
          </a:p>
          <a:p>
            <a:r>
              <a:rPr lang="cs-CZ" sz="1400" b="1" dirty="0" smtClean="0"/>
              <a:t>Rozloha: </a:t>
            </a:r>
            <a:r>
              <a:rPr lang="cs-CZ" sz="1400" dirty="0" smtClean="0"/>
              <a:t>134 382 </a:t>
            </a:r>
            <a:r>
              <a:rPr lang="cs-CZ" sz="1400" dirty="0" err="1" smtClean="0"/>
              <a:t>km²</a:t>
            </a:r>
            <a:r>
              <a:rPr lang="cs-CZ" sz="1400" dirty="0" smtClean="0"/>
              <a:t> </a:t>
            </a:r>
          </a:p>
          <a:p>
            <a:r>
              <a:rPr lang="cs-CZ" sz="1400" b="1" dirty="0" smtClean="0"/>
              <a:t>Počet obyvatel: </a:t>
            </a:r>
            <a:r>
              <a:rPr lang="cs-CZ" sz="1400" dirty="0" smtClean="0"/>
              <a:t>4 468 976</a:t>
            </a:r>
          </a:p>
          <a:p>
            <a:r>
              <a:rPr lang="cs-CZ" sz="1400" b="1" dirty="0" smtClean="0"/>
              <a:t>Hlavní město: </a:t>
            </a:r>
            <a:r>
              <a:rPr lang="cs-CZ" sz="1400" dirty="0" smtClean="0"/>
              <a:t>Baton Rouge</a:t>
            </a:r>
          </a:p>
          <a:p>
            <a:r>
              <a:rPr lang="cs-CZ" sz="1400" b="1" dirty="0" smtClean="0"/>
              <a:t>Přezdívka: </a:t>
            </a:r>
            <a:r>
              <a:rPr lang="en-US" sz="1400" i="1" dirty="0" smtClean="0"/>
              <a:t>Bayou State, Child of the Mississippi, Creole State, Pelican State, Sportsman´s Paradise, Sugar State</a:t>
            </a:r>
            <a:endParaRPr lang="cs-CZ" sz="1400" dirty="0" smtClean="0"/>
          </a:p>
          <a:p>
            <a:endParaRPr lang="cs-CZ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7596336" y="2924944"/>
            <a:ext cx="936104" cy="27699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200" dirty="0" smtClean="0"/>
              <a:t>Znovu</a:t>
            </a:r>
            <a:endParaRPr lang="cs-CZ" sz="1200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3923928" y="5877272"/>
            <a:ext cx="4608512" cy="276999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200" dirty="0" smtClean="0"/>
              <a:t>Poznámka: státy jsou uvedeny v angličtině, např. </a:t>
            </a:r>
            <a:r>
              <a:rPr lang="cs-CZ" sz="1200" dirty="0" err="1" smtClean="0"/>
              <a:t>North</a:t>
            </a:r>
            <a:r>
              <a:rPr lang="cs-CZ" sz="1200" dirty="0" smtClean="0"/>
              <a:t> Dakota…</a:t>
            </a:r>
            <a:endParaRPr lang="cs-CZ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23928" y="980728"/>
            <a:ext cx="840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2" animBg="1"/>
      <p:bldP spid="19" grpId="3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000" i="1" dirty="0" err="1" smtClean="0"/>
              <a:t>EclipseCrossword</a:t>
            </a:r>
            <a:r>
              <a:rPr lang="cs-CZ" sz="2000" i="1" dirty="0" smtClean="0"/>
              <a:t>: Tvorba křížovek free</a:t>
            </a:r>
            <a:r>
              <a:rPr lang="cs-CZ" sz="2000" dirty="0" smtClean="0"/>
              <a:t> [online]. [cit. 2013-09-15]. Dostupné z: http://www.</a:t>
            </a:r>
            <a:r>
              <a:rPr lang="cs-CZ" sz="2000" dirty="0" err="1" smtClean="0"/>
              <a:t>eclipsecrossword.com</a:t>
            </a:r>
            <a:r>
              <a:rPr lang="cs-CZ" sz="2000" dirty="0" smtClean="0"/>
              <a:t>/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USA. [online]. [cit. 2013-09-15]. Dostupné z: </a:t>
            </a:r>
            <a:r>
              <a:rPr lang="cs-CZ" sz="2000" dirty="0" smtClean="0">
                <a:hlinkClick r:id="rId3"/>
              </a:rPr>
              <a:t>http://d-</a:t>
            </a:r>
            <a:r>
              <a:rPr lang="cs-CZ" sz="2000" dirty="0" err="1" smtClean="0">
                <a:hlinkClick r:id="rId3"/>
              </a:rPr>
              <a:t>maps.com</a:t>
            </a:r>
            <a:r>
              <a:rPr lang="cs-CZ" sz="2000" dirty="0" smtClean="0">
                <a:hlinkClick r:id="rId3"/>
              </a:rPr>
              <a:t>/</a:t>
            </a:r>
            <a:r>
              <a:rPr lang="cs-CZ" sz="2000" dirty="0" err="1" smtClean="0">
                <a:hlinkClick r:id="rId3"/>
              </a:rPr>
              <a:t>carte.php</a:t>
            </a:r>
            <a:r>
              <a:rPr lang="cs-CZ" sz="2000" dirty="0" smtClean="0">
                <a:hlinkClick r:id="rId3"/>
              </a:rPr>
              <a:t>?</a:t>
            </a:r>
            <a:r>
              <a:rPr lang="cs-CZ" sz="2000" dirty="0" err="1" smtClean="0">
                <a:hlinkClick r:id="rId3"/>
              </a:rPr>
              <a:t>num</a:t>
            </a:r>
            <a:r>
              <a:rPr lang="cs-CZ" sz="2000" dirty="0" smtClean="0">
                <a:hlinkClick r:id="rId3"/>
              </a:rPr>
              <a:t>_car=1682&amp;</a:t>
            </a:r>
            <a:r>
              <a:rPr lang="cs-CZ" sz="2000" dirty="0" err="1" smtClean="0">
                <a:hlinkClick r:id="rId3"/>
              </a:rPr>
              <a:t>lang</a:t>
            </a:r>
            <a:r>
              <a:rPr lang="cs-CZ" sz="2000" dirty="0" smtClean="0">
                <a:hlinkClick r:id="rId3"/>
              </a:rPr>
              <a:t>=</a:t>
            </a:r>
            <a:r>
              <a:rPr lang="cs-CZ" sz="2000" dirty="0" err="1" smtClean="0">
                <a:hlinkClick r:id="rId3"/>
              </a:rPr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USA, jména. [online]. [cit. 2013-09-15]. Dostupné z: </a:t>
            </a:r>
            <a:r>
              <a:rPr lang="cs-CZ" sz="2000" dirty="0" smtClean="0">
                <a:hlinkClick r:id="rId4"/>
              </a:rPr>
              <a:t>http://d-</a:t>
            </a:r>
            <a:r>
              <a:rPr lang="cs-CZ" sz="2000" dirty="0" err="1" smtClean="0">
                <a:hlinkClick r:id="rId4"/>
              </a:rPr>
              <a:t>maps.com</a:t>
            </a:r>
            <a:r>
              <a:rPr lang="cs-CZ" sz="2000" dirty="0" smtClean="0">
                <a:hlinkClick r:id="rId4"/>
              </a:rPr>
              <a:t>/</a:t>
            </a:r>
            <a:r>
              <a:rPr lang="cs-CZ" sz="2000" dirty="0" err="1" smtClean="0">
                <a:hlinkClick r:id="rId4"/>
              </a:rPr>
              <a:t>carte.php</a:t>
            </a:r>
            <a:r>
              <a:rPr lang="cs-CZ" sz="2000" dirty="0" smtClean="0">
                <a:hlinkClick r:id="rId4"/>
              </a:rPr>
              <a:t>?</a:t>
            </a:r>
            <a:r>
              <a:rPr lang="cs-CZ" sz="2000" dirty="0" err="1" smtClean="0">
                <a:hlinkClick r:id="rId4"/>
              </a:rPr>
              <a:t>num</a:t>
            </a:r>
            <a:r>
              <a:rPr lang="cs-CZ" sz="2000" dirty="0" smtClean="0">
                <a:hlinkClick r:id="rId4"/>
              </a:rPr>
              <a:t>_car=5184&amp;</a:t>
            </a:r>
            <a:r>
              <a:rPr lang="cs-CZ" sz="2000" dirty="0" err="1" smtClean="0">
                <a:hlinkClick r:id="rId4"/>
              </a:rPr>
              <a:t>lang</a:t>
            </a:r>
            <a:r>
              <a:rPr lang="cs-CZ" sz="2000" dirty="0" smtClean="0">
                <a:hlinkClick r:id="rId4"/>
              </a:rPr>
              <a:t>=</a:t>
            </a:r>
            <a:r>
              <a:rPr lang="cs-CZ" sz="2000" dirty="0" err="1" smtClean="0">
                <a:hlinkClick r:id="rId4"/>
              </a:rPr>
              <a:t>en</a:t>
            </a:r>
            <a:r>
              <a:rPr lang="cs-CZ" sz="2000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Louisiana. [online]. [cit. 2013-09-15].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_car=7090&amp;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r>
              <a:rPr lang="cs-CZ" sz="2000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Statistiky Louisiana. [online]. [cit. 2013-09-15]. Dostupné z: http://</a:t>
            </a:r>
            <a:r>
              <a:rPr lang="cs-CZ" sz="2000" dirty="0" err="1" smtClean="0"/>
              <a:t>cs.wikipedia.org</a:t>
            </a:r>
            <a:r>
              <a:rPr lang="cs-CZ" sz="2000" dirty="0" smtClean="0"/>
              <a:t>/</a:t>
            </a:r>
            <a:r>
              <a:rPr lang="cs-CZ" sz="2000" dirty="0" err="1" smtClean="0"/>
              <a:t>wiki</a:t>
            </a:r>
            <a:r>
              <a:rPr lang="cs-CZ" sz="2000" smtClean="0"/>
              <a:t>/Louisiana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827</TotalTime>
  <Words>292</Words>
  <Application>Microsoft Office PowerPoint</Application>
  <PresentationFormat>Předvádění na obrazovce (4:3)</PresentationFormat>
  <Paragraphs>55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141</cp:revision>
  <dcterms:created xsi:type="dcterms:W3CDTF">2013-04-06T11:19:09Z</dcterms:created>
  <dcterms:modified xsi:type="dcterms:W3CDTF">2013-09-16T14:21:23Z</dcterms:modified>
</cp:coreProperties>
</file>